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-588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2192A5-C16C-A27A-E494-5B66C09A2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87F499-3B51-3D51-4521-59C3FBC2F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9F171E-4E1D-BD11-199E-A4351110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31D6CB-4C71-690C-667B-FD4D2E9F5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51777D-E1CF-922B-BAC5-E70778C6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5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70C38F-82AA-3968-3D8B-9F77AE6ED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3215BC-B99E-D3DB-B71E-7C90C3310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36ED72-287F-6D0A-C183-D6EBFE29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98AD83-C68E-F9AF-3B9A-E1E63B156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889BAF-C2AE-1CBA-F7F1-243F77A35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3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269B086-3D85-7BC6-FF44-2EA9F6E0D8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92C6D10-5631-9757-5D8F-97100769D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BF8A5B-3BEA-2D60-D2C7-DA4925999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398646-3FE0-D730-D7D1-A4AD9BB0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1CF396-85D8-B70C-A36B-3CD5C2DB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69F157-1111-A4DF-56DF-21F604474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9760A8-F5D6-4432-376C-E4592D979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CF77C6-F0B4-5DD3-5BA7-6D2BB5593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0E41B7-8CEC-55EA-3D2A-5628CC3CC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8EBBFA-2386-1A5A-EE91-544E29A0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3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063BF7-6041-8316-8F09-8F94900D6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2DEFFD-0B07-145D-6C46-2D62B44BE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7395F5-570B-6E67-0DA5-AD6333637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075A7D-057D-B41E-43CB-6BC8A113A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422E0A-22B4-317E-087B-236C5094A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2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777455-1C74-FB7D-8848-DE5D8DDA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7FA7A5-8841-EF79-8439-149A73DC0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FD73FD-5B54-A86E-A358-C746B73EB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509706-53EC-935C-093A-E3C8519E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B6AA10-9697-DD31-E58D-450F4E71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E325F2-A663-A90C-E45D-D3C3EFA4E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2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B4295E-31A3-4A7B-3E82-A1D5A2A9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939195-DC66-266B-8AC0-92441E542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07CC7A-5E4F-173B-EA75-B3988C920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40A2DEA-9F44-2401-3E0D-026271231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D5F0540-3034-B324-D44E-9BF1075C3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D3EF33A-5B64-C97D-2C22-8D4DE4ED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A73B377-DF2B-FF1E-939F-C10B542E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0681FC7-7C42-5013-1A8A-CFE322D8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8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285F3A-6801-E118-3EB6-146945E4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9A4C98D-E4FE-F036-3BE4-BD4D64A06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5112606-4F79-B61C-95C9-66105E96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CA81B8-C31D-8AAC-BF58-5624493D2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5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199B4DE-729C-E022-5409-9287F681C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D0193EA-6CD0-B269-1B63-B7A7F2E4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BADE418-2552-098F-0302-B3B84427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C2E10B-1931-1BD9-ADC1-AE555A3FD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5ADE93-92CE-4DF5-14C6-9BA6FC4CA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92B3D35-E25D-BC7D-F39D-12CB9C477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7EFC825-DBC8-8AE9-8AFD-2663ECB5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4F07F1-4B81-49A1-BC40-96AC75F97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85559C-2D67-95E0-B70C-3E647416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18AE7E-FC2C-9637-3159-9C38664C0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C870457-B8E0-D74D-07B0-0C27B33C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4EEB72-E581-5EEA-EE6F-58A1A9B83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96C7A5-9604-3F37-85A8-844EBDCB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EBBBAC9-05BA-3AFF-748C-11E3DEB3A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97A90D0-2594-1D81-61B4-853F03DEB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3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8E0D559-1F75-B9E2-D619-26151A409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A6F4AB-5638-3FD5-D2BF-C6291207C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7785D1-3AF6-DE0F-51BE-21D4A0DC7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999C-1919-412A-BB77-EF28181637E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CC3D84-65B2-09E7-6A7F-0217C7E2C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9F2080-016F-1160-57A8-9FD3DFB0B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622F-E6F3-45DF-8E7A-5DB7A3A0B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9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185170F-809D-3752-842F-90B17A2A3A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69" t="15913" r="52747" b="41868"/>
          <a:stretch/>
        </p:blipFill>
        <p:spPr>
          <a:xfrm>
            <a:off x="74426" y="633624"/>
            <a:ext cx="6305550" cy="55907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CE86D1E-5AF5-47A8-8410-EFA277455D54}"/>
              </a:ext>
            </a:extLst>
          </p:cNvPr>
          <p:cNvSpPr txBox="1"/>
          <p:nvPr/>
        </p:nvSpPr>
        <p:spPr>
          <a:xfrm>
            <a:off x="6507873" y="528206"/>
            <a:ext cx="5610669" cy="58015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/>
              <a:t>3+ ACRE HOMESITES NOW AVAILABLE!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* Rural living outside city limits</a:t>
            </a:r>
          </a:p>
          <a:p>
            <a:pPr algn="ctr"/>
            <a:r>
              <a:rPr lang="en-US" sz="2000" dirty="0"/>
              <a:t>*Ennis School District!</a:t>
            </a:r>
          </a:p>
          <a:p>
            <a:pPr algn="ctr"/>
            <a:r>
              <a:rPr lang="en-US" sz="2000" dirty="0"/>
              <a:t>* Low tax rates</a:t>
            </a:r>
          </a:p>
          <a:p>
            <a:pPr algn="ctr"/>
            <a:r>
              <a:rPr lang="en-US" sz="2000" dirty="0"/>
              <a:t>* Requires on-site water well</a:t>
            </a:r>
          </a:p>
          <a:p>
            <a:pPr algn="ctr"/>
            <a:r>
              <a:rPr lang="en-US" sz="2000" dirty="0"/>
              <a:t>* HILCO electric service</a:t>
            </a:r>
          </a:p>
          <a:p>
            <a:pPr algn="ctr"/>
            <a:r>
              <a:rPr lang="en-US" sz="2000" dirty="0"/>
              <a:t>* 1.5 miles from Waxahachie Creek </a:t>
            </a:r>
            <a:r>
              <a:rPr lang="en-US" sz="2000"/>
              <a:t>Park with </a:t>
            </a:r>
            <a:r>
              <a:rPr lang="en-US" sz="2000" dirty="0"/>
              <a:t>picnic areas, boat ramps, pavilions and more</a:t>
            </a:r>
          </a:p>
          <a:p>
            <a:pPr algn="ctr"/>
            <a:r>
              <a:rPr lang="en-US" sz="2000" dirty="0"/>
              <a:t>* Just minutes to Ennis and Waxahachie</a:t>
            </a:r>
          </a:p>
          <a:p>
            <a:pPr algn="ctr"/>
            <a:r>
              <a:rPr lang="en-US" sz="2000" dirty="0"/>
              <a:t>* Close to I-45 and Dallas</a:t>
            </a:r>
          </a:p>
          <a:p>
            <a:pPr algn="ctr"/>
            <a:endParaRPr lang="en-US" sz="2000" dirty="0"/>
          </a:p>
          <a:p>
            <a:pPr algn="ctr"/>
            <a:r>
              <a:rPr lang="en-US" sz="2500" b="1" dirty="0"/>
              <a:t>Lot #1   $135,900</a:t>
            </a:r>
          </a:p>
          <a:p>
            <a:pPr algn="ctr"/>
            <a:r>
              <a:rPr lang="en-US" sz="2500" b="1" dirty="0"/>
              <a:t>Lot #2   $138,900</a:t>
            </a:r>
          </a:p>
          <a:p>
            <a:pPr algn="ctr"/>
            <a:r>
              <a:rPr lang="en-US" sz="2500" b="1" dirty="0"/>
              <a:t>Lot #3   $149,900</a:t>
            </a:r>
          </a:p>
          <a:p>
            <a:pPr algn="ctr"/>
            <a:endParaRPr lang="en-US" sz="2000" dirty="0"/>
          </a:p>
          <a:p>
            <a:pPr algn="ctr"/>
            <a:r>
              <a:rPr lang="en-US" sz="3000" b="1" dirty="0"/>
              <a:t>214-477-2511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0F1A5AC-4CAB-EEE3-C738-1D51AD81B5A9}"/>
              </a:ext>
            </a:extLst>
          </p:cNvPr>
          <p:cNvCxnSpPr>
            <a:cxnSpLocks/>
          </p:cNvCxnSpPr>
          <p:nvPr/>
        </p:nvCxnSpPr>
        <p:spPr>
          <a:xfrm flipH="1">
            <a:off x="392962" y="1041040"/>
            <a:ext cx="3519819" cy="211722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820BACEA-7669-9F33-FB88-EFD0A2E6B045}"/>
              </a:ext>
            </a:extLst>
          </p:cNvPr>
          <p:cNvCxnSpPr>
            <a:cxnSpLocks/>
          </p:cNvCxnSpPr>
          <p:nvPr/>
        </p:nvCxnSpPr>
        <p:spPr>
          <a:xfrm flipH="1">
            <a:off x="925033" y="2104570"/>
            <a:ext cx="3618918" cy="203681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5578BF30-F209-507C-2ABA-3D0C56AA939D}"/>
              </a:ext>
            </a:extLst>
          </p:cNvPr>
          <p:cNvCxnSpPr>
            <a:cxnSpLocks/>
          </p:cNvCxnSpPr>
          <p:nvPr/>
        </p:nvCxnSpPr>
        <p:spPr>
          <a:xfrm flipH="1">
            <a:off x="1834338" y="3132445"/>
            <a:ext cx="3309162" cy="185954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9F59BB6-BDA2-B5C2-FAC3-DABD2D44F281}"/>
              </a:ext>
            </a:extLst>
          </p:cNvPr>
          <p:cNvCxnSpPr>
            <a:cxnSpLocks/>
          </p:cNvCxnSpPr>
          <p:nvPr/>
        </p:nvCxnSpPr>
        <p:spPr>
          <a:xfrm flipH="1">
            <a:off x="4455042" y="4240489"/>
            <a:ext cx="1376916" cy="71428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EC8DD8DA-5BDE-5C76-649B-CC2CADA2E788}"/>
              </a:ext>
            </a:extLst>
          </p:cNvPr>
          <p:cNvCxnSpPr>
            <a:cxnSpLocks/>
          </p:cNvCxnSpPr>
          <p:nvPr/>
        </p:nvCxnSpPr>
        <p:spPr>
          <a:xfrm flipH="1">
            <a:off x="2381693" y="5052108"/>
            <a:ext cx="1901456" cy="10012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146BC2D2-FB7C-EF37-8BE1-D111E58BA612}"/>
              </a:ext>
            </a:extLst>
          </p:cNvPr>
          <p:cNvCxnSpPr>
            <a:cxnSpLocks/>
          </p:cNvCxnSpPr>
          <p:nvPr/>
        </p:nvCxnSpPr>
        <p:spPr>
          <a:xfrm flipH="1" flipV="1">
            <a:off x="1834338" y="4991986"/>
            <a:ext cx="547355" cy="106136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08DC2757-02D2-76A5-1D41-7A3744C175C3}"/>
              </a:ext>
            </a:extLst>
          </p:cNvPr>
          <p:cNvCxnSpPr>
            <a:cxnSpLocks/>
          </p:cNvCxnSpPr>
          <p:nvPr/>
        </p:nvCxnSpPr>
        <p:spPr>
          <a:xfrm flipH="1" flipV="1">
            <a:off x="5143500" y="3108027"/>
            <a:ext cx="688458" cy="11324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788AE0EB-6A2D-A5CF-3209-58D4BE93493F}"/>
              </a:ext>
            </a:extLst>
          </p:cNvPr>
          <p:cNvCxnSpPr>
            <a:cxnSpLocks/>
          </p:cNvCxnSpPr>
          <p:nvPr/>
        </p:nvCxnSpPr>
        <p:spPr>
          <a:xfrm flipH="1" flipV="1">
            <a:off x="930128" y="4124639"/>
            <a:ext cx="468053" cy="92746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3ECD8B50-AEAB-05C3-F612-373089EF3EE2}"/>
              </a:ext>
            </a:extLst>
          </p:cNvPr>
          <p:cNvCxnSpPr>
            <a:cxnSpLocks/>
          </p:cNvCxnSpPr>
          <p:nvPr/>
        </p:nvCxnSpPr>
        <p:spPr>
          <a:xfrm flipH="1">
            <a:off x="1398181" y="4991986"/>
            <a:ext cx="436157" cy="6012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989F605B-4E67-A8BE-FE2D-3E7954E7D385}"/>
              </a:ext>
            </a:extLst>
          </p:cNvPr>
          <p:cNvCxnSpPr>
            <a:cxnSpLocks/>
          </p:cNvCxnSpPr>
          <p:nvPr/>
        </p:nvCxnSpPr>
        <p:spPr>
          <a:xfrm flipH="1" flipV="1">
            <a:off x="392962" y="3148969"/>
            <a:ext cx="532071" cy="97567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CA5EA0B9-6E54-004A-BF00-BEC2E3D7C0AB}"/>
              </a:ext>
            </a:extLst>
          </p:cNvPr>
          <p:cNvCxnSpPr>
            <a:cxnSpLocks/>
          </p:cNvCxnSpPr>
          <p:nvPr/>
        </p:nvCxnSpPr>
        <p:spPr>
          <a:xfrm flipH="1" flipV="1">
            <a:off x="3912781" y="1049450"/>
            <a:ext cx="1230719" cy="206331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EEFD2AC5-0D9A-0275-D8DA-E703BFDD3E9F}"/>
              </a:ext>
            </a:extLst>
          </p:cNvPr>
          <p:cNvCxnSpPr>
            <a:cxnSpLocks/>
          </p:cNvCxnSpPr>
          <p:nvPr/>
        </p:nvCxnSpPr>
        <p:spPr>
          <a:xfrm flipH="1">
            <a:off x="4178374" y="4748369"/>
            <a:ext cx="167241" cy="8881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89EBDC90-5035-AC1A-B911-F1330FDD06E7}"/>
              </a:ext>
            </a:extLst>
          </p:cNvPr>
          <p:cNvCxnSpPr>
            <a:cxnSpLocks/>
          </p:cNvCxnSpPr>
          <p:nvPr/>
        </p:nvCxnSpPr>
        <p:spPr>
          <a:xfrm flipH="1" flipV="1">
            <a:off x="4338084" y="4774019"/>
            <a:ext cx="116958" cy="18075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705C04D1-5E44-AB61-D181-FA6CC3E416E4}"/>
              </a:ext>
            </a:extLst>
          </p:cNvPr>
          <p:cNvCxnSpPr>
            <a:cxnSpLocks/>
          </p:cNvCxnSpPr>
          <p:nvPr/>
        </p:nvCxnSpPr>
        <p:spPr>
          <a:xfrm flipH="1" flipV="1">
            <a:off x="4176270" y="4864395"/>
            <a:ext cx="119062" cy="18497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1544DC69-2425-94BC-94CE-DB2C5E63DBD6}"/>
              </a:ext>
            </a:extLst>
          </p:cNvPr>
          <p:cNvSpPr txBox="1"/>
          <p:nvPr/>
        </p:nvSpPr>
        <p:spPr>
          <a:xfrm>
            <a:off x="1328737" y="701749"/>
            <a:ext cx="1765337" cy="4920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B8FFFBC9-7782-2312-1DA8-19189662D75B}"/>
              </a:ext>
            </a:extLst>
          </p:cNvPr>
          <p:cNvSpPr txBox="1"/>
          <p:nvPr/>
        </p:nvSpPr>
        <p:spPr>
          <a:xfrm>
            <a:off x="162700" y="5364364"/>
            <a:ext cx="1765337" cy="4920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88E4BCF-D5C4-D38A-C67E-C73E56C2C00F}"/>
              </a:ext>
            </a:extLst>
          </p:cNvPr>
          <p:cNvSpPr txBox="1"/>
          <p:nvPr/>
        </p:nvSpPr>
        <p:spPr>
          <a:xfrm>
            <a:off x="4345615" y="5789729"/>
            <a:ext cx="1765337" cy="4920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176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Harrison</dc:creator>
  <cp:lastModifiedBy>Lyz Ybarra</cp:lastModifiedBy>
  <cp:revision>4</cp:revision>
  <dcterms:created xsi:type="dcterms:W3CDTF">2022-08-17T21:09:17Z</dcterms:created>
  <dcterms:modified xsi:type="dcterms:W3CDTF">2022-08-22T20:50:37Z</dcterms:modified>
</cp:coreProperties>
</file>